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4"/>
  </p:notesMasterIdLst>
  <p:handoutMasterIdLst>
    <p:handoutMasterId r:id="rId15"/>
  </p:handoutMasterIdLst>
  <p:sldIdLst>
    <p:sldId id="257" r:id="rId5"/>
    <p:sldId id="262" r:id="rId6"/>
    <p:sldId id="261" r:id="rId7"/>
    <p:sldId id="263" r:id="rId8"/>
    <p:sldId id="265" r:id="rId9"/>
    <p:sldId id="264" r:id="rId10"/>
    <p:sldId id="266" r:id="rId11"/>
    <p:sldId id="268" r:id="rId12"/>
    <p:sldId id="267" r:id="rId13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4404"/>
    <a:srgbClr val="5F6F0F"/>
    <a:srgbClr val="718412"/>
    <a:srgbClr val="65741A"/>
    <a:srgbClr val="70811D"/>
    <a:srgbClr val="7B8D1F"/>
    <a:srgbClr val="839721"/>
    <a:srgbClr val="95AB25"/>
    <a:srgbClr val="BC5500"/>
    <a:srgbClr val="C45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>
      <p:cViewPr varScale="1">
        <p:scale>
          <a:sx n="73" d="100"/>
          <a:sy n="73" d="100"/>
        </p:scale>
        <p:origin x="60" y="96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t>12/7/2016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audio1.wav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D8D46A-B586-417D-BFBD-8C8FE0AAF762}" type="datetimeFigureOut">
              <a:rPr lang="en-US"/>
              <a:t>12/7/2016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BA5BD7-F043-4D1B-AA17-CD412FC534DE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4" name="Straight Connector 13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2" name="bottom lines"/>
          <p:cNvGrpSpPr/>
          <p:nvPr/>
        </p:nvGrpSpPr>
        <p:grpSpPr>
          <a:xfrm>
            <a:off x="-8916" y="6057149"/>
            <a:ext cx="5498726" cy="820207"/>
            <a:chOff x="-6689" y="4553748"/>
            <a:chExt cx="4125119" cy="615155"/>
          </a:xfrm>
        </p:grpSpPr>
        <p:sp>
          <p:nvSpPr>
            <p:cNvPr id="9" name="Freeform 8"/>
            <p:cNvSpPr/>
            <p:nvPr/>
          </p:nvSpPr>
          <p:spPr>
            <a:xfrm rot="16200000">
              <a:off x="1754302" y="2802395"/>
              <a:ext cx="612775" cy="411548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4115481 h 4115481"/>
                <a:gd name="connsiteX1" fmla="*/ 612775 w 612775"/>
                <a:gd name="connsiteY1" fmla="*/ 3180443 h 4115481"/>
                <a:gd name="connsiteX2" fmla="*/ 612775 w 612775"/>
                <a:gd name="connsiteY2" fmla="*/ 0 h 41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4115481">
                  <a:moveTo>
                    <a:pt x="0" y="4115481"/>
                  </a:moveTo>
                  <a:lnTo>
                    <a:pt x="612775" y="3180443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0" name="Freeform 9"/>
            <p:cNvSpPr/>
            <p:nvPr/>
          </p:nvSpPr>
          <p:spPr>
            <a:xfrm rot="16200000">
              <a:off x="1604659" y="3152814"/>
              <a:ext cx="410751" cy="3621427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  <a:gd name="connsiteX0" fmla="*/ 0 w 410751"/>
                <a:gd name="connsiteY0" fmla="*/ 3614170 h 3614170"/>
                <a:gd name="connsiteX1" fmla="*/ 410751 w 410751"/>
                <a:gd name="connsiteY1" fmla="*/ 2990994 h 3614170"/>
                <a:gd name="connsiteX2" fmla="*/ 405947 w 410751"/>
                <a:gd name="connsiteY2" fmla="*/ 0 h 3614170"/>
                <a:gd name="connsiteX0" fmla="*/ 0 w 410751"/>
                <a:gd name="connsiteY0" fmla="*/ 3621427 h 3621427"/>
                <a:gd name="connsiteX1" fmla="*/ 410751 w 410751"/>
                <a:gd name="connsiteY1" fmla="*/ 2998251 h 3621427"/>
                <a:gd name="connsiteX2" fmla="*/ 405947 w 410751"/>
                <a:gd name="connsiteY2" fmla="*/ 0 h 3621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621427">
                  <a:moveTo>
                    <a:pt x="0" y="3621427"/>
                  </a:moveTo>
                  <a:lnTo>
                    <a:pt x="410751" y="2998251"/>
                  </a:lnTo>
                  <a:cubicBezTo>
                    <a:pt x="410359" y="2065358"/>
                    <a:pt x="406339" y="932893"/>
                    <a:pt x="405947" y="0"/>
                  </a:cubicBez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1" name="Freeform 10"/>
            <p:cNvSpPr/>
            <p:nvPr/>
          </p:nvSpPr>
          <p:spPr>
            <a:xfrm rot="16200000">
              <a:off x="1462308" y="3453376"/>
              <a:ext cx="241768" cy="31797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  <a:gd name="connsiteX0" fmla="*/ 0 w 241768"/>
                <a:gd name="connsiteY0" fmla="*/ 3179761 h 3179761"/>
                <a:gd name="connsiteX1" fmla="*/ 238919 w 241768"/>
                <a:gd name="connsiteY1" fmla="*/ 2819370 h 3179761"/>
                <a:gd name="connsiteX2" fmla="*/ 241754 w 241768"/>
                <a:gd name="connsiteY2" fmla="*/ 0 h 3179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768" h="3179761">
                  <a:moveTo>
                    <a:pt x="0" y="3179761"/>
                  </a:moveTo>
                  <a:lnTo>
                    <a:pt x="238919" y="2819370"/>
                  </a:lnTo>
                  <a:cubicBezTo>
                    <a:pt x="238654" y="1947313"/>
                    <a:pt x="242019" y="872057"/>
                    <a:pt x="241754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5176" y="584200"/>
            <a:ext cx="8735325" cy="2000251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5176" y="2616200"/>
            <a:ext cx="8735325" cy="17526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22" name="Date Placeholder 2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12/7/2016</a:t>
            </a:fld>
            <a:endParaRPr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4" name="Slide Number Placeholder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12/7/2016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966751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584200"/>
            <a:ext cx="2742486" cy="5588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8882" y="584200"/>
            <a:ext cx="7414869" cy="55880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12/7/2016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886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12/7/2016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2" name="Straight Connector 11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177" y="2209801"/>
            <a:ext cx="8938472" cy="2764335"/>
          </a:xfrm>
        </p:spPr>
        <p:txBody>
          <a:bodyPr anchor="b">
            <a:normAutofit/>
          </a:bodyPr>
          <a:lstStyle>
            <a:lvl1pPr algn="l">
              <a:defRPr sz="54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5176" y="4951266"/>
            <a:ext cx="7069519" cy="1220933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12/7/2016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0707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12/7/2016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76477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8883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96644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00707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12/7/2016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3819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12/7/2016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152291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12/7/2016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84971" y="584200"/>
            <a:ext cx="6094413" cy="5588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12/7/2016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181393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5484971" y="584200"/>
            <a:ext cx="6094413" cy="5588000"/>
          </a:xfrm>
          <a:ln w="12700">
            <a:solidFill>
              <a:schemeClr val="bg1">
                <a:lumMod val="75000"/>
                <a:lumOff val="25000"/>
              </a:schemeClr>
            </a:solidFill>
            <a:miter lim="800000"/>
          </a:ln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12/7/2016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234316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85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left lines"/>
          <p:cNvGrpSpPr/>
          <p:nvPr/>
        </p:nvGrpSpPr>
        <p:grpSpPr>
          <a:xfrm>
            <a:off x="-15870" y="-3174"/>
            <a:ext cx="819993" cy="5229225"/>
            <a:chOff x="-11906" y="-2381"/>
            <a:chExt cx="615155" cy="3921919"/>
          </a:xfrm>
        </p:grpSpPr>
        <p:sp>
          <p:nvSpPr>
            <p:cNvPr id="10" name="Freeform 9"/>
            <p:cNvSpPr/>
            <p:nvPr/>
          </p:nvSpPr>
          <p:spPr>
            <a:xfrm>
              <a:off x="-9526" y="0"/>
              <a:ext cx="612775" cy="3919538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3919538">
                  <a:moveTo>
                    <a:pt x="0" y="3919538"/>
                  </a:moveTo>
                  <a:lnTo>
                    <a:pt x="612775" y="2984500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Freeform 10"/>
            <p:cNvSpPr/>
            <p:nvPr/>
          </p:nvSpPr>
          <p:spPr>
            <a:xfrm>
              <a:off x="-11906" y="0"/>
              <a:ext cx="410751" cy="3421856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421856">
                  <a:moveTo>
                    <a:pt x="0" y="3421856"/>
                  </a:moveTo>
                  <a:lnTo>
                    <a:pt x="410751" y="2798680"/>
                  </a:lnTo>
                  <a:lnTo>
                    <a:pt x="409575" y="0"/>
                  </a:ln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Freeform 13"/>
            <p:cNvSpPr/>
            <p:nvPr/>
          </p:nvSpPr>
          <p:spPr>
            <a:xfrm>
              <a:off x="-7144" y="-2381"/>
              <a:ext cx="238919" cy="29765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919" h="2976561">
                  <a:moveTo>
                    <a:pt x="0" y="2976561"/>
                  </a:moveTo>
                  <a:lnTo>
                    <a:pt x="238919" y="2616170"/>
                  </a:lnTo>
                  <a:cubicBezTo>
                    <a:pt x="238654" y="1744113"/>
                    <a:pt x="238390" y="872057"/>
                    <a:pt x="238125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DFD029-FB74-4578-B929-F66AA97659CA}" type="datetimeFigureOut">
              <a:rPr lang="en-US"/>
              <a:pPr/>
              <a:t>12/7/2016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>
    <mc:Choice xmlns:p14="http://schemas.microsoft.com/office/powerpoint/2010/main" Requires="p14">
      <p:transition spd="slow" p14:dur="2000">
        <p:fade/>
      </p:transition>
    </mc:Choice>
    <mc:Fallback>
      <p:transition spd="slow">
        <p:fade/>
      </p:transition>
    </mc:Fallback>
  </mc:AlternateContent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600"/>
        </a:spcBef>
        <a:buClr>
          <a:schemeClr val="accent1"/>
        </a:buClr>
        <a:buSzPct val="100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Pokémon </a:t>
            </a:r>
            <a:r>
              <a:rPr lang="en-US" dirty="0" smtClean="0"/>
              <a:t>Go++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 smtClean="0"/>
              <a:t>Iri</a:t>
            </a:r>
            <a:r>
              <a:rPr lang="en-US" dirty="0" smtClean="0"/>
              <a:t> </a:t>
            </a:r>
            <a:r>
              <a:rPr lang="en-US" dirty="0" err="1" smtClean="0"/>
              <a:t>Bandas</a:t>
            </a:r>
            <a:endParaRPr lang="en-US" dirty="0" smtClean="0"/>
          </a:p>
          <a:p>
            <a:r>
              <a:rPr lang="en-US" dirty="0" smtClean="0"/>
              <a:t>Sebastian </a:t>
            </a:r>
            <a:r>
              <a:rPr lang="en-US" dirty="0" err="1" smtClean="0"/>
              <a:t>Kurpiel</a:t>
            </a:r>
            <a:endParaRPr lang="en-US" dirty="0" smtClean="0"/>
          </a:p>
          <a:p>
            <a:r>
              <a:rPr lang="en-US" dirty="0" smtClean="0"/>
              <a:t>Ismail </a:t>
            </a:r>
            <a:r>
              <a:rPr lang="en-US" dirty="0" err="1" smtClean="0"/>
              <a:t>Ismail</a:t>
            </a:r>
            <a:endParaRPr lang="en-US" dirty="0" smtClean="0"/>
          </a:p>
          <a:p>
            <a:r>
              <a:rPr lang="en-US" dirty="0" smtClean="0"/>
              <a:t>Thanh </a:t>
            </a:r>
            <a:r>
              <a:rPr lang="en-US" dirty="0" err="1" smtClean="0"/>
              <a:t>phang</a:t>
            </a:r>
            <a:endParaRPr lang="en-US" dirty="0" smtClean="0"/>
          </a:p>
          <a:p>
            <a:r>
              <a:rPr lang="en-US" dirty="0" smtClean="0"/>
              <a:t>Daoud Shafique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2918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Complexity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These days, games are all about graphics and how beautiful and vast they are.</a:t>
            </a:r>
          </a:p>
          <a:p>
            <a:r>
              <a:rPr lang="en-US" dirty="0" smtClean="0"/>
              <a:t>However, a game doesn’t have to be super complex or visually appealing to still be fun</a:t>
            </a:r>
          </a:p>
          <a:p>
            <a:r>
              <a:rPr lang="en-US" dirty="0" smtClean="0"/>
              <a:t>You can have just as much as fun with a little bit of effort and enjoy the fruit of your effort.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39909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we used and why?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half" idx="2"/>
          </p:nvPr>
        </p:nvSpPr>
        <p:spPr>
          <a:xfrm>
            <a:off x="1218883" y="2616200"/>
            <a:ext cx="5078677" cy="3454400"/>
          </a:xfrm>
        </p:spPr>
        <p:txBody>
          <a:bodyPr/>
          <a:lstStyle/>
          <a:p>
            <a:r>
              <a:rPr lang="en-US" dirty="0" smtClean="0"/>
              <a:t>We decided to use the data structures commonly known as Linked List.</a:t>
            </a:r>
          </a:p>
          <a:p>
            <a:r>
              <a:rPr lang="en-US" dirty="0" smtClean="0"/>
              <a:t>A singly </a:t>
            </a:r>
            <a:r>
              <a:rPr lang="en-US" dirty="0" smtClean="0"/>
              <a:t>linked list is an ordered set of data elements each containing a link to the next element. </a:t>
            </a:r>
            <a:endParaRPr lang="en-US" dirty="0" smtClean="0"/>
          </a:p>
          <a:p>
            <a:r>
              <a:rPr lang="en-US" dirty="0" smtClean="0"/>
              <a:t>Used a dynamically allocated array for the Pokedex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Why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smtClean="0"/>
              <a:t>We thought this was the most versatile data </a:t>
            </a:r>
            <a:r>
              <a:rPr lang="en-US" dirty="0" smtClean="0"/>
              <a:t>structure</a:t>
            </a:r>
          </a:p>
          <a:p>
            <a:r>
              <a:rPr lang="en-US" dirty="0" smtClean="0"/>
              <a:t>We didn’t use doubly linked lists because the intention was to make the levels progressive, not regressive.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20391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  <p:bldP spid="11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Randomized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84412" y="2133600"/>
            <a:ext cx="7466329" cy="3886200"/>
          </a:xfrm>
        </p:spPr>
        <p:txBody>
          <a:bodyPr/>
          <a:lstStyle/>
          <a:p>
            <a:r>
              <a:rPr lang="en-US" dirty="0" smtClean="0"/>
              <a:t>Random selection from the Pokémon pool.</a:t>
            </a:r>
          </a:p>
          <a:p>
            <a:r>
              <a:rPr lang="en-US" dirty="0" smtClean="0"/>
              <a:t>No repeats</a:t>
            </a:r>
          </a:p>
          <a:p>
            <a:r>
              <a:rPr lang="en-US" dirty="0" smtClean="0"/>
              <a:t>Random with every Run, so it wont be the same Pokémon each time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725075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8883" y="1905000"/>
            <a:ext cx="10793186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81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Level Structure- Pokémon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Up to 12 </a:t>
            </a:r>
            <a:r>
              <a:rPr lang="en-US" dirty="0" smtClean="0"/>
              <a:t>levels (1-3 </a:t>
            </a:r>
            <a:r>
              <a:rPr lang="en-US" dirty="0"/>
              <a:t>is easy, 4-6 is medium, 7-9 is hard, 10-12 is legendary</a:t>
            </a:r>
            <a:r>
              <a:rPr lang="en-US" dirty="0" smtClean="0"/>
              <a:t>)</a:t>
            </a:r>
          </a:p>
          <a:p>
            <a:r>
              <a:rPr lang="en-US" dirty="0" smtClean="0"/>
              <a:t>Progressively gets harder every 3 levels.</a:t>
            </a:r>
          </a:p>
          <a:p>
            <a:r>
              <a:rPr lang="en-US" dirty="0" smtClean="0"/>
              <a:t>The further you progress, the less information is given to the players.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smtClean="0"/>
              <a:t>12</a:t>
            </a:r>
            <a:r>
              <a:rPr lang="en-US" baseline="30000" dirty="0" smtClean="0"/>
              <a:t>th</a:t>
            </a:r>
            <a:r>
              <a:rPr lang="en-US" dirty="0" smtClean="0"/>
              <a:t> level is last level (the hardest level)</a:t>
            </a:r>
          </a:p>
          <a:p>
            <a:r>
              <a:rPr lang="en-US" dirty="0" smtClean="0"/>
              <a:t>Now’s the time for you to truly prove your devotion to Pokémon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66736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/>
        <p:sndAc>
          <p:stSnd>
            <p:snd r:embed="rId2" name="gold.silver.wav"/>
          </p:stSnd>
        </p:sndAc>
      </p:transition>
    </mc:Choice>
    <mc:Fallback>
      <p:transition spd="slow">
        <p:fade/>
        <p:sndAc>
          <p:stSnd>
            <p:snd r:embed="rId2" name="gold.silver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6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69" r="2183" b="2829"/>
          <a:stretch/>
        </p:blipFill>
        <p:spPr>
          <a:xfrm>
            <a:off x="1293811" y="838200"/>
            <a:ext cx="9506607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5649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78" r="2646" b="1262"/>
          <a:stretch/>
        </p:blipFill>
        <p:spPr>
          <a:xfrm>
            <a:off x="1370012" y="457200"/>
            <a:ext cx="9670141" cy="5336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4649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22" r="45409" b="1643"/>
          <a:stretch/>
        </p:blipFill>
        <p:spPr>
          <a:xfrm>
            <a:off x="2741612" y="762000"/>
            <a:ext cx="5638799" cy="5544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3869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ch 16x9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  <a:extLst>
    <a:ext uri="{05A4C25C-085E-4340-85A3-A5531E510DB2}">
      <thm15:themeFamily xmlns:thm15="http://schemas.microsoft.com/office/thememl/2012/main" name="TF02787990.potx" id="{BDB9CD5E-36EC-45F3-B87D-6D062B8A3823}" vid="{51682E2F-7C85-4D6F-AD40-072EFC83910D}"/>
    </a:ext>
  </a:extLst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ocPublishedLinkedAssetsLookup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LocLastLocAttemptVersionTypeLookup xmlns="4873beb7-5857-4685-be1f-d57550cc96cc" xsi:nil="true"/>
    <DirectSourceMarket xmlns="4873beb7-5857-4685-be1f-d57550cc96cc" xsi:nil="true"/>
    <ThumbnailAssetId xmlns="4873beb7-5857-4685-be1f-d57550cc96cc" xsi:nil="true"/>
    <PrimaryImageGen xmlns="4873beb7-5857-4685-be1f-d57550cc96cc">false</PrimaryImageGen>
    <LocNewPublishedVersionLookup xmlns="4873beb7-5857-4685-be1f-d57550cc96cc" xsi:nil="true"/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LocOverallPublishStatusLookup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LocOverallLocStatusLookup xmlns="4873beb7-5857-4685-be1f-d57550cc96cc" xsi:nil="true"/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1345093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This simple template design works for technology and  businesses, but it's versatile enough to use in other contexts.  It features multiple slide layouts designed for widescreen (16x9 resolution) and includes a sample SmartArt list and chart that are easily editable.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2011-11-26T00:30:00+00:00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TemplateStatus xmlns="4873beb7-5857-4685-be1f-d57550cc96cc">Complete</TemplateStatus>
    <Downloads xmlns="4873beb7-5857-4685-be1f-d57550cc96cc">0</Downloads>
    <OOCacheId xmlns="4873beb7-5857-4685-be1f-d57550cc96cc" xsi:nil="true"/>
    <IsDeleted xmlns="4873beb7-5857-4685-be1f-d57550cc96cc">false</IsDeleted>
    <LocPublishedDependentAssetsLookup xmlns="4873beb7-5857-4685-be1f-d57550cc96cc" xsi:nil="true"/>
    <TPExecutable xmlns="4873beb7-5857-4685-be1f-d57550cc96cc" xsi:nil="true"/>
    <EditorialTags xmlns="4873beb7-5857-4685-be1f-d57550cc96cc" xsi:nil="true"/>
    <SubmitterId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TP102787989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694266</LocLastLocAttemptVersionLookup>
    <LocProcessedForHandoffsLookup xmlns="4873beb7-5857-4685-be1f-d57550cc96cc" xsi:nil="true"/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LocOverallPreviewStatusLookup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 xsi:nil="true"/>
    <OutputCachingOn xmlns="4873beb7-5857-4685-be1f-d57550cc96cc">false</OutputCachingOn>
    <AverageRating xmlns="4873beb7-5857-4685-be1f-d57550cc96cc" xsi:nil="true"/>
    <APAuthor xmlns="4873beb7-5857-4685-be1f-d57550cc96cc">
      <UserInfo>
        <DisplayName>REDMOND\kristaa</DisplayName>
        <AccountId>136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LocProcessedForMarketsLookup xmlns="4873beb7-5857-4685-be1f-d57550cc96cc" xsi:nil="true"/>
    <TPLaunchHelpLinkType xmlns="4873beb7-5857-4685-be1f-d57550cc96cc">Template</TPLaunchHelpLinkType>
    <OriginalRelease xmlns="4873beb7-5857-4685-be1f-d57550cc96cc">15</OriginalRelease>
    <LocalizationTagsTaxHTField0 xmlns="4873beb7-5857-4685-be1f-d57550cc96cc">
      <Terms xmlns="http://schemas.microsoft.com/office/infopath/2007/PartnerControls"/>
    </LocalizationTagsTaxHTField0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LocOverallHandbackStatusLookup xmlns="4873beb7-5857-4685-be1f-d57550cc96cc" xsi:nil="true"/>
    <ShowIn xmlns="4873beb7-5857-4685-be1f-d57550cc96cc">Show everywhere</ShowIn>
    <UANotes xmlns="4873beb7-5857-4685-be1f-d57550cc96cc" xsi:nil="true"/>
    <InternalTagsTaxHTField0 xmlns="4873beb7-5857-4685-be1f-d57550cc96cc">
      <Terms xmlns="http://schemas.microsoft.com/office/infopath/2007/PartnerControls"/>
    </InternalTagsTaxHTField0>
    <CSXHash xmlns="4873beb7-5857-4685-be1f-d57550cc96cc" xsi:nil="true"/>
    <VoteCount xmlns="4873beb7-5857-4685-be1f-d57550cc96cc" xsi:nil="true"/>
    <AssetExpire xmlns="4873beb7-5857-4685-be1f-d57550cc96cc">2029-05-12T07:00:00+00:00</AssetExpire>
    <DSATActionTaken xmlns="4873beb7-5857-4685-be1f-d57550cc96cc" xsi:nil="true"/>
    <CSXSubmissionMarket xmlns="4873beb7-5857-4685-be1f-d57550cc96cc" xsi:nil="true"/>
    <LocMarketGroupTiers2 xmlns="4873beb7-5857-4685-be1f-d57550cc96cc" xsi:nil="true"/>
  </documentManagement>
</p:properti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09BF4D4-EF60-4196-BFC3-9462D60797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0C67BEE-D13F-4BD2-98A5-34D8A0977F68}">
  <ds:schemaRefs>
    <ds:schemaRef ds:uri="http://www.w3.org/XML/1998/namespace"/>
    <ds:schemaRef ds:uri="http://purl.org/dc/dcmitype/"/>
    <ds:schemaRef ds:uri="4873beb7-5857-4685-be1f-d57550cc96cc"/>
    <ds:schemaRef ds:uri="http://purl.org/dc/elements/1.1/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schemas.microsoft.com/office/infopath/2007/PartnerControls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Triple circuit lines presentation (widescreen)</Template>
  <TotalTime>2054</TotalTime>
  <Words>238</Words>
  <Application>Microsoft Office PowerPoint</Application>
  <PresentationFormat>Custom</PresentationFormat>
  <Paragraphs>28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Tech 16x9</vt:lpstr>
      <vt:lpstr>Pokémon Go++</vt:lpstr>
      <vt:lpstr>Complexity</vt:lpstr>
      <vt:lpstr>What we used and why?</vt:lpstr>
      <vt:lpstr>Randomized</vt:lpstr>
      <vt:lpstr>PowerPoint Presentation</vt:lpstr>
      <vt:lpstr>Level Structure- Pokémon</vt:lpstr>
      <vt:lpstr>PowerPoint Presentation</vt:lpstr>
      <vt:lpstr>PowerPoint Presentation</vt:lpstr>
      <vt:lpstr>PowerPoint Presentation</vt:lpstr>
    </vt:vector>
  </TitlesOfParts>
  <Company>Hewlett-Packard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Pokemon Go++</dc:title>
  <dc:creator>Daoud Shafique</dc:creator>
  <cp:lastModifiedBy>Daoud Shafique</cp:lastModifiedBy>
  <cp:revision>14</cp:revision>
  <dcterms:created xsi:type="dcterms:W3CDTF">2016-12-05T18:12:57Z</dcterms:created>
  <dcterms:modified xsi:type="dcterms:W3CDTF">2016-12-08T01:22:17Z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

<file path=docProps/thumbnail.jpeg>
</file>